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1"/>
  </p:notesMasterIdLst>
  <p:sldIdLst>
    <p:sldId id="608" r:id="rId3"/>
    <p:sldId id="609" r:id="rId4"/>
    <p:sldId id="610" r:id="rId5"/>
    <p:sldId id="611" r:id="rId6"/>
    <p:sldId id="612" r:id="rId7"/>
    <p:sldId id="613" r:id="rId8"/>
    <p:sldId id="614" r:id="rId9"/>
    <p:sldId id="615" r:id="rId10"/>
    <p:sldId id="616" r:id="rId11"/>
    <p:sldId id="617" r:id="rId12"/>
    <p:sldId id="618" r:id="rId13"/>
    <p:sldId id="619" r:id="rId14"/>
    <p:sldId id="620" r:id="rId15"/>
    <p:sldId id="626" r:id="rId16"/>
    <p:sldId id="627" r:id="rId17"/>
    <p:sldId id="628" r:id="rId18"/>
    <p:sldId id="640" r:id="rId19"/>
    <p:sldId id="643" r:id="rId20"/>
    <p:sldId id="639" r:id="rId21"/>
    <p:sldId id="644" r:id="rId22"/>
    <p:sldId id="642" r:id="rId23"/>
    <p:sldId id="645" r:id="rId24"/>
    <p:sldId id="638" r:id="rId25"/>
    <p:sldId id="621" r:id="rId26"/>
    <p:sldId id="624" r:id="rId27"/>
    <p:sldId id="625" r:id="rId28"/>
    <p:sldId id="623" r:id="rId29"/>
    <p:sldId id="641" r:id="rId30"/>
    <p:sldId id="629" r:id="rId31"/>
    <p:sldId id="630" r:id="rId32"/>
    <p:sldId id="631" r:id="rId33"/>
    <p:sldId id="632" r:id="rId34"/>
    <p:sldId id="633" r:id="rId35"/>
    <p:sldId id="634" r:id="rId36"/>
    <p:sldId id="635" r:id="rId37"/>
    <p:sldId id="636" r:id="rId38"/>
    <p:sldId id="637" r:id="rId39"/>
    <p:sldId id="646" r:id="rId40"/>
  </p:sldIdLst>
  <p:sldSz cx="9144000" cy="6858000" type="screen4x3"/>
  <p:notesSz cx="6858000" cy="9144000"/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286" autoAdjust="0"/>
  </p:normalViewPr>
  <p:slideViewPr>
    <p:cSldViewPr snapToGrid="0">
      <p:cViewPr varScale="1">
        <p:scale>
          <a:sx n="86" d="100"/>
          <a:sy n="86" d="100"/>
        </p:scale>
        <p:origin x="108" y="65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orbw.tistory.com/174" TargetMode="External"/><Relationship Id="rId2" Type="http://schemas.openxmlformats.org/officeDocument/2006/relationships/hyperlink" Target="https://wikidocs.net/22805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hyperlink" Target="https://dojang.io/mod/page/view.php?id=2285" TargetMode="External"/><Relationship Id="rId4" Type="http://schemas.openxmlformats.org/officeDocument/2006/relationships/hyperlink" Target="https://ddanggle.gitbooks.io/interpy-kr/ch15-comprehension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alpython.com/list-comprehension-pytho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6" y="2319745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소개와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50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94702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33224920" descr="EMB00012518bc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4" y="1894181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1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3073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33226864" descr="EMB00012518bc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3" y="119396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00368" y="2380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657024536" descr="EMB00012518bc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68" y="283720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7076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657026336" descr="EMB00012518bc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8" y="119396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23719" y="3682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657024896" descr="EMB00012518bc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02" y="4255909"/>
            <a:ext cx="3946525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원하는 색상 선택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79373" y="736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657025544" descr="EMB00012518bc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66" y="1658575"/>
            <a:ext cx="5400675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C:\PyCharm\code</a:t>
            </a:r>
          </a:p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인터프리터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있는 인터프리터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설치된 아나콘다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2" y="2854830"/>
            <a:ext cx="5782958" cy="34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 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71" y="1193960"/>
            <a:ext cx="7766360" cy="44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코딩 후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shift + F10</a:t>
            </a:r>
          </a:p>
          <a:p>
            <a:pPr lvl="1"/>
            <a:r>
              <a:rPr lang="ko-KR" altLang="en-US" dirty="0" smtClean="0"/>
              <a:t>필요하면 환경 설정되기까지 기다림이 필요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80" y="1946435"/>
            <a:ext cx="5428744" cy="42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파이참에</a:t>
            </a:r>
            <a:r>
              <a:rPr lang="ko-KR" altLang="en-US" dirty="0" smtClean="0"/>
              <a:t> 대한 설명 중 잘못된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홈페이지 </a:t>
            </a:r>
            <a:r>
              <a:rPr lang="en-US" altLang="ko-KR" dirty="0" smtClean="0"/>
              <a:t>jetbrains.com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내려 받는다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언어로 프로그램을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개발할 수 있는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커뮤니티 버전은 무료이다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파이참만으로 개발환경을 설정할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3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94" y="2319745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툴박스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설치와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설정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8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ToolBox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설치와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작업 표시줄의 오른쪽 하단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Projects: </a:t>
            </a:r>
            <a:r>
              <a:rPr lang="ko-KR" altLang="en-US" dirty="0" smtClean="0"/>
              <a:t>프로젝트 바로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Tools: </a:t>
            </a:r>
            <a:r>
              <a:rPr lang="ko-KR" altLang="en-US" dirty="0" smtClean="0"/>
              <a:t>설치 도구 </a:t>
            </a:r>
            <a:r>
              <a:rPr lang="en-US" altLang="ko-KR" dirty="0" smtClean="0"/>
              <a:t>update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46" y="2273466"/>
            <a:ext cx="2406261" cy="3828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82" y="2256317"/>
            <a:ext cx="2467330" cy="39252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8" y="2273466"/>
            <a:ext cx="2451680" cy="3900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6479" y="2639089"/>
            <a:ext cx="1234722" cy="2184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https://www.jetbrains.com/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파이참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en-US" altLang="ko-KR" dirty="0" err="1"/>
              <a:t>PyCharm</a:t>
            </a:r>
            <a:r>
              <a:rPr lang="ko-KR" altLang="en-US" dirty="0"/>
              <a:t>은 </a:t>
            </a:r>
            <a:r>
              <a:rPr lang="en-US" altLang="ko-KR" dirty="0" err="1"/>
              <a:t>Jetbrains</a:t>
            </a:r>
            <a:r>
              <a:rPr lang="en-US" altLang="ko-KR" dirty="0"/>
              <a:t> </a:t>
            </a:r>
            <a:r>
              <a:rPr lang="ko-KR" altLang="en-US" dirty="0"/>
              <a:t>사에서 제작 및 배포하는 유료</a:t>
            </a:r>
            <a:r>
              <a:rPr lang="en-US" altLang="ko-KR" dirty="0"/>
              <a:t>/</a:t>
            </a:r>
            <a:r>
              <a:rPr lang="ko-KR" altLang="en-US" dirty="0"/>
              <a:t>무료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endParaRPr lang="en-US" altLang="ko-KR" dirty="0"/>
          </a:p>
          <a:p>
            <a:pPr lvl="1"/>
            <a:r>
              <a:rPr lang="en-US" altLang="ko-KR" dirty="0"/>
              <a:t>Professional </a:t>
            </a:r>
            <a:r>
              <a:rPr lang="ko-KR" altLang="en-US" dirty="0"/>
              <a:t>버전은 </a:t>
            </a:r>
            <a:r>
              <a:rPr lang="ko-KR" altLang="en-US" dirty="0" smtClean="0"/>
              <a:t>유료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학생이라면 학생 인증을 </a:t>
            </a:r>
            <a:r>
              <a:rPr lang="ko-KR" altLang="en-US" dirty="0"/>
              <a:t>하고 무료로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학생용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메일 필요 </a:t>
            </a:r>
            <a:r>
              <a:rPr lang="en-US" altLang="ko-KR" dirty="0" smtClean="0"/>
              <a:t>/ *.ac.kr</a:t>
            </a:r>
          </a:p>
          <a:p>
            <a:pPr lvl="1"/>
            <a:r>
              <a:rPr lang="en-US" altLang="ko-KR" dirty="0" smtClean="0"/>
              <a:t>Professional / Community / education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73" y="3057596"/>
            <a:ext cx="4494509" cy="32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6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57" y="1935877"/>
            <a:ext cx="6615890" cy="4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External Libraries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21" y="1846428"/>
            <a:ext cx="5370968" cy="32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콘솔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6" y="1664565"/>
            <a:ext cx="7231974" cy="33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random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&gt;&gt;&gt; import random as </a:t>
            </a:r>
            <a:r>
              <a:rPr lang="en-US" altLang="ko-KR" dirty="0" err="1"/>
              <a:t>rd</a:t>
            </a:r>
            <a:endParaRPr lang="en-US" altLang="ko-KR" dirty="0"/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rd.sample</a:t>
            </a:r>
            <a:r>
              <a:rPr lang="en-US" altLang="ko-KR" dirty="0"/>
              <a:t>(range(10), 5)</a:t>
            </a:r>
          </a:p>
          <a:p>
            <a:r>
              <a:rPr lang="en-US" altLang="ko-KR" dirty="0"/>
              <a:t>[3, 6, 2, 8, 4]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rd.sample</a:t>
            </a:r>
            <a:r>
              <a:rPr lang="en-US" altLang="ko-KR" dirty="0"/>
              <a:t>(range(10), 5)</a:t>
            </a:r>
          </a:p>
          <a:p>
            <a:r>
              <a:rPr lang="en-US" altLang="ko-KR" dirty="0"/>
              <a:t>[2, 1, 3, 5, 9]</a:t>
            </a:r>
          </a:p>
          <a:p>
            <a:r>
              <a:rPr lang="en-US" altLang="ko-KR" dirty="0"/>
              <a:t>&gt;&gt;&gt; a = </a:t>
            </a:r>
            <a:r>
              <a:rPr lang="en-US" altLang="ko-KR" dirty="0" err="1"/>
              <a:t>rd.sample</a:t>
            </a:r>
            <a:r>
              <a:rPr lang="en-US" altLang="ko-KR" dirty="0"/>
              <a:t>(range(10), 5)</a:t>
            </a:r>
          </a:p>
          <a:p>
            <a:r>
              <a:rPr lang="en-US" altLang="ko-KR" dirty="0"/>
              <a:t>&gt;&gt;&gt; a</a:t>
            </a:r>
          </a:p>
          <a:p>
            <a:r>
              <a:rPr lang="en-US" altLang="ko-KR" dirty="0"/>
              <a:t>[6, 4, 5, 1, 7]</a:t>
            </a:r>
          </a:p>
          <a:p>
            <a:r>
              <a:rPr lang="en-US" altLang="ko-KR" dirty="0"/>
              <a:t>&gt;&gt;&gt; sorted(a)</a:t>
            </a:r>
          </a:p>
          <a:p>
            <a:r>
              <a:rPr lang="en-US" altLang="ko-KR" dirty="0"/>
              <a:t>[1, 4, 5, 6, 7]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rd.random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0.6836451305607946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rd.randrange</a:t>
            </a:r>
            <a:r>
              <a:rPr lang="en-US" altLang="ko-KR" dirty="0"/>
              <a:t>(1, 10)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rd.randint</a:t>
            </a:r>
            <a:r>
              <a:rPr lang="en-US" altLang="ko-KR" dirty="0"/>
              <a:t>(1, 2)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rd.randint</a:t>
            </a:r>
            <a:r>
              <a:rPr lang="en-US" altLang="ko-KR" dirty="0"/>
              <a:t>(1, 2)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&gt;&gt;&gt;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2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15" y="2319745"/>
            <a:ext cx="5519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코딩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연습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3-4-4.py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94" y="1193960"/>
            <a:ext cx="8021615" cy="324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3-4-6.py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4" y="1193960"/>
            <a:ext cx="8000393" cy="34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3-4-9.py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3" y="1193960"/>
            <a:ext cx="8086902" cy="43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파이참에</a:t>
            </a:r>
            <a:r>
              <a:rPr lang="ko-KR" altLang="en-US" dirty="0" smtClean="0"/>
              <a:t> 대한 설명 중 잘못된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인터프리터를 아나콘다로 설정할 수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/>
              <a:t>프로젝트마다 다른 </a:t>
            </a:r>
            <a:r>
              <a:rPr lang="ko-KR" altLang="en-US" dirty="0" smtClean="0"/>
              <a:t>인터프리터를 설정할 수 없다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Toolbox</a:t>
            </a:r>
            <a:r>
              <a:rPr lang="ko-KR" altLang="en-US" dirty="0" smtClean="0"/>
              <a:t>를 실행하면 화면에 </a:t>
            </a:r>
            <a:r>
              <a:rPr lang="en-US" altLang="ko-KR" dirty="0" smtClean="0"/>
              <a:t>Projects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Tools </a:t>
            </a:r>
            <a:r>
              <a:rPr lang="ko-KR" altLang="en-US" dirty="0" smtClean="0"/>
              <a:t>탭이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파이참에서도 콘솔을 사용할 수 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0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13" y="2657498"/>
            <a:ext cx="5519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문법 학습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15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홈페이지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버전 별 차이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2166647"/>
            <a:ext cx="4571502" cy="36623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57" y="2166647"/>
            <a:ext cx="3015475" cy="36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https://realpython.com/python-dicts/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err="1" smtClean="0"/>
              <a:t>realpython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69" y="1637793"/>
            <a:ext cx="5773819" cy="47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65" y="1367330"/>
            <a:ext cx="6041074" cy="48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종료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학습 후 퀴즈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40" y="1573697"/>
            <a:ext cx="5892142" cy="46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0211" y="2003156"/>
            <a:ext cx="691246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컴프리헨션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내장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내포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축약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해석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리스트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셋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사전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0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컴프리헨션</a:t>
            </a:r>
            <a:r>
              <a:rPr lang="en-US" altLang="ko-KR" dirty="0" smtClean="0"/>
              <a:t>(1)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국내 사이트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컴프리헨션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wikidocs.net/22805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doorbw.tistory.com/174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ddanggle.gitbooks.io/interpy-kr/ch15-comprehension.html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https://dojang.io/mod/page/view.php?id=2285</a:t>
            </a:r>
            <a:endParaRPr lang="ko-KR" altLang="en-US" dirty="0"/>
          </a:p>
        </p:txBody>
      </p:sp>
      <p:pic>
        <p:nvPicPr>
          <p:cNvPr id="1026" name="Picture 2" descr="https://dojang.io/pluginfile.php/13698/mod_page/content/2/0220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38" y="3087492"/>
            <a:ext cx="4468920" cy="33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조건식이 있는 내포</a:t>
            </a:r>
          </a:p>
        </p:txBody>
      </p:sp>
      <p:pic>
        <p:nvPicPr>
          <p:cNvPr id="1026" name="Picture 2" descr="https://dojang.io/pluginfile.php/13698/mod_page/content/2/02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8" y="1671834"/>
            <a:ext cx="5975087" cy="44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https://realpython.com/list-comprehension-python/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626054"/>
            <a:ext cx="4580792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내포의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파이썬스러운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pythonic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코딩 방식</a:t>
            </a:r>
            <a:endParaRPr lang="en-US" altLang="ko-KR" dirty="0" smtClean="0"/>
          </a:p>
          <a:p>
            <a:r>
              <a:rPr lang="ko-KR" altLang="en-US" dirty="0" smtClean="0"/>
              <a:t>효용성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번 알아두면 쉽게 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속도는 반복보다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map()</a:t>
            </a:r>
            <a:r>
              <a:rPr lang="ko-KR" altLang="en-US" dirty="0" smtClean="0"/>
              <a:t> 보다는 느림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사전과 </a:t>
            </a:r>
            <a:r>
              <a:rPr lang="ko-KR" altLang="en-US" dirty="0" err="1" smtClean="0"/>
              <a:t>컴프리헨션에</a:t>
            </a:r>
            <a:r>
              <a:rPr lang="ko-KR" altLang="en-US" dirty="0" smtClean="0"/>
              <a:t> 대한 </a:t>
            </a:r>
            <a:r>
              <a:rPr lang="ko-KR" altLang="en-US" dirty="0" smtClean="0"/>
              <a:t>설명 중 잘못된 것은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사전은 키와 값의 쌍을 항목으로 하는 자료구조이다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3.6 </a:t>
            </a:r>
            <a:r>
              <a:rPr lang="ko-KR" altLang="en-US" dirty="0" smtClean="0"/>
              <a:t>버전 이후에 사전은 순서가 있는 자료구조이다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사전의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pop()</a:t>
            </a:r>
            <a:r>
              <a:rPr lang="ko-KR" altLang="en-US" dirty="0" smtClean="0"/>
              <a:t>은 인자가 하나도 없이 실행하면 오류가 발생한다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컴프리헨션으로는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리스트만을</a:t>
            </a:r>
            <a:r>
              <a:rPr lang="ko-KR" altLang="en-US" dirty="0" smtClean="0"/>
              <a:t> 생성할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8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Toolbox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젯</a:t>
            </a:r>
            <a:r>
              <a:rPr lang="ko-KR" altLang="en-US" dirty="0" smtClean="0"/>
              <a:t> 브레인 사의 다양한 프로그램을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 프로그램 업그레이드</a:t>
            </a:r>
            <a:endParaRPr lang="en-US" altLang="ko-KR" dirty="0" smtClean="0"/>
          </a:p>
          <a:p>
            <a:r>
              <a:rPr lang="ko-KR" altLang="en-US" dirty="0" smtClean="0"/>
              <a:t>작성된 프로젝트 바로 열기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77" y="2582767"/>
            <a:ext cx="6877049" cy="28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8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ToolBox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6" y="1118180"/>
            <a:ext cx="4203928" cy="2604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64" y="1963990"/>
            <a:ext cx="4198574" cy="26015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7" y="3919410"/>
            <a:ext cx="4549271" cy="28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ToolBox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작업 표시줄의 오른쪽 하단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Projects: </a:t>
            </a:r>
            <a:r>
              <a:rPr lang="ko-KR" altLang="en-US" dirty="0" smtClean="0"/>
              <a:t>프로젝트 바로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Tools: </a:t>
            </a:r>
            <a:r>
              <a:rPr lang="ko-KR" altLang="en-US" dirty="0" smtClean="0"/>
              <a:t>설치 도구 </a:t>
            </a:r>
            <a:r>
              <a:rPr lang="en-US" altLang="ko-KR" dirty="0" smtClean="0"/>
              <a:t>update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46" y="2273466"/>
            <a:ext cx="2406261" cy="3828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82" y="2256317"/>
            <a:ext cx="2467330" cy="39252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8" y="2273466"/>
            <a:ext cx="2451680" cy="3900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6479" y="2639089"/>
            <a:ext cx="1234722" cy="2184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파이참</a:t>
            </a:r>
            <a:r>
              <a:rPr lang="ko-KR" altLang="en-US" dirty="0" smtClean="0"/>
              <a:t> 내려 받기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모두 사용 가능한 </a:t>
            </a:r>
            <a:r>
              <a:rPr lang="en-US" altLang="ko-KR" dirty="0" smtClean="0"/>
              <a:t>community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88014" y="1109231"/>
            <a:ext cx="8502408" cy="40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57473680" descr="EMB00012518bc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59" y="1696356"/>
            <a:ext cx="5156887" cy="45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2508" y="6520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57605120" descr="EMB00012518bc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3" y="1038506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4735" y="24647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33224992" descr="EMB00012518bc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68" y="3041810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설치 폴더 수정</a:t>
            </a:r>
            <a:endParaRPr lang="en-US" altLang="ko-KR" dirty="0" smtClean="0"/>
          </a:p>
          <a:p>
            <a:pPr lvl="1"/>
            <a:r>
              <a:rPr lang="en-US" altLang="ko-KR" dirty="0"/>
              <a:t>C:\Program Files\</a:t>
            </a:r>
            <a:r>
              <a:rPr lang="en-US" altLang="ko-KR" dirty="0" err="1"/>
              <a:t>JetBrains</a:t>
            </a:r>
            <a:r>
              <a:rPr lang="en-US" altLang="ko-KR" dirty="0"/>
              <a:t>\</a:t>
            </a:r>
            <a:r>
              <a:rPr lang="en-US" altLang="ko-KR" dirty="0" err="1"/>
              <a:t>PyCharm</a:t>
            </a:r>
            <a:r>
              <a:rPr lang="en-US" altLang="ko-KR" dirty="0"/>
              <a:t> Community Edition 2019.3</a:t>
            </a:r>
            <a:endParaRPr lang="ko-KR" altLang="en-US" dirty="0"/>
          </a:p>
        </p:txBody>
      </p:sp>
      <p:pic>
        <p:nvPicPr>
          <p:cNvPr id="3073" name="_x333225856" descr="EMB00012518bc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05" y="2220097"/>
            <a:ext cx="475456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19823</TotalTime>
  <Words>513</Words>
  <Application>Microsoft Office PowerPoint</Application>
  <PresentationFormat>화면 슬라이드 쇼(4:3)</PresentationFormat>
  <Paragraphs>153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https://www.jetbrains.com/</vt:lpstr>
      <vt:lpstr>최근 홈페이지</vt:lpstr>
      <vt:lpstr>Toolbox </vt:lpstr>
      <vt:lpstr>ToolBox 설치 </vt:lpstr>
      <vt:lpstr>ToolBox 실행 </vt:lpstr>
      <vt:lpstr>파이참 내려 받기</vt:lpstr>
      <vt:lpstr>설치</vt:lpstr>
      <vt:lpstr>설치</vt:lpstr>
      <vt:lpstr>설치</vt:lpstr>
      <vt:lpstr>설치</vt:lpstr>
      <vt:lpstr>설치</vt:lpstr>
      <vt:lpstr>설치</vt:lpstr>
      <vt:lpstr>프로젝트 생성</vt:lpstr>
      <vt:lpstr>소스 파일 생성 </vt:lpstr>
      <vt:lpstr>코딩 후 실행</vt:lpstr>
      <vt:lpstr>Quiz</vt:lpstr>
      <vt:lpstr>PowerPoint 프레젠테이션</vt:lpstr>
      <vt:lpstr>ToolBox 설치와 실행 </vt:lpstr>
      <vt:lpstr>환경 설정</vt:lpstr>
      <vt:lpstr>External Libraries</vt:lpstr>
      <vt:lpstr>파이썬 콘솔</vt:lpstr>
      <vt:lpstr>모듈 random </vt:lpstr>
      <vt:lpstr>PowerPoint 프레젠테이션</vt:lpstr>
      <vt:lpstr>3-4-4.py</vt:lpstr>
      <vt:lpstr>3-4-6.py</vt:lpstr>
      <vt:lpstr>3-4-9.py</vt:lpstr>
      <vt:lpstr>Quiz</vt:lpstr>
      <vt:lpstr>PowerPoint 프레젠테이션</vt:lpstr>
      <vt:lpstr>https://realpython.com/python-dicts/</vt:lpstr>
      <vt:lpstr>딕셔너리 학습</vt:lpstr>
      <vt:lpstr>딕셔너리 종료</vt:lpstr>
      <vt:lpstr>PowerPoint 프레젠테이션</vt:lpstr>
      <vt:lpstr>컴프리헨션(1) </vt:lpstr>
      <vt:lpstr>컴프리헨션(2)</vt:lpstr>
      <vt:lpstr>컴프리헨션(3)</vt:lpstr>
      <vt:lpstr>내포의 특징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641</cp:revision>
  <dcterms:created xsi:type="dcterms:W3CDTF">2013-05-23T04:26:30Z</dcterms:created>
  <dcterms:modified xsi:type="dcterms:W3CDTF">2021-05-06T08:43:29Z</dcterms:modified>
</cp:coreProperties>
</file>